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9" r:id="rId1"/>
  </p:sldMasterIdLst>
  <p:notesMasterIdLst>
    <p:notesMasterId r:id="rId15"/>
  </p:notesMasterIdLst>
  <p:sldIdLst>
    <p:sldId id="256" r:id="rId2"/>
    <p:sldId id="270" r:id="rId3"/>
    <p:sldId id="267" r:id="rId4"/>
    <p:sldId id="257" r:id="rId5"/>
    <p:sldId id="258" r:id="rId6"/>
    <p:sldId id="262" r:id="rId7"/>
    <p:sldId id="268" r:id="rId8"/>
    <p:sldId id="269" r:id="rId9"/>
    <p:sldId id="263" r:id="rId10"/>
    <p:sldId id="264" r:id="rId11"/>
    <p:sldId id="265" r:id="rId12"/>
    <p:sldId id="261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70"/>
    <p:restoredTop sz="94697"/>
  </p:normalViewPr>
  <p:slideViewPr>
    <p:cSldViewPr snapToGrid="0" snapToObjects="1">
      <p:cViewPr varScale="1">
        <p:scale>
          <a:sx n="91" d="100"/>
          <a:sy n="91" d="100"/>
        </p:scale>
        <p:origin x="22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7AF091-54AE-9243-BDBC-A2CAC0C5AA9A}" type="datetimeFigureOut">
              <a:rPr lang="en-US" smtClean="0"/>
              <a:t>5/19/18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26D4FD-2725-A941-9954-0AF436215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11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977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0" r:id="rId1"/>
    <p:sldLayoutId id="2147484011" r:id="rId2"/>
    <p:sldLayoutId id="2147484012" r:id="rId3"/>
    <p:sldLayoutId id="2147484013" r:id="rId4"/>
    <p:sldLayoutId id="2147484014" r:id="rId5"/>
    <p:sldLayoutId id="2147484015" r:id="rId6"/>
    <p:sldLayoutId id="2147484016" r:id="rId7"/>
    <p:sldLayoutId id="2147484017" r:id="rId8"/>
    <p:sldLayoutId id="2147484018" r:id="rId9"/>
    <p:sldLayoutId id="2147484019" r:id="rId10"/>
    <p:sldLayoutId id="21474840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kmikodev/dynamic-component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3927" y="1399878"/>
            <a:ext cx="9260565" cy="989854"/>
          </a:xfrm>
        </p:spPr>
        <p:txBody>
          <a:bodyPr>
            <a:normAutofit/>
          </a:bodyPr>
          <a:lstStyle/>
          <a:p>
            <a:r>
              <a:rPr lang="en-US" sz="4400" dirty="0" err="1" smtClean="0"/>
              <a:t>Componentes</a:t>
            </a:r>
            <a:r>
              <a:rPr lang="en-US" sz="4400" dirty="0" smtClean="0"/>
              <a:t> </a:t>
            </a:r>
            <a:r>
              <a:rPr lang="en-US" sz="4400" dirty="0" err="1" smtClean="0"/>
              <a:t>dinámicos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7430" y="2389732"/>
            <a:ext cx="7537071" cy="2183270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C000"/>
                </a:solidFill>
                <a:latin typeface="Chalkduster" charset="0"/>
                <a:ea typeface="Chalkduster" charset="0"/>
                <a:cs typeface="Chalkduster" charset="0"/>
              </a:rPr>
              <a:t>C</a:t>
            </a:r>
            <a:endParaRPr lang="en-US" sz="6000" dirty="0">
              <a:solidFill>
                <a:srgbClr val="FFC000"/>
              </a:solidFill>
              <a:latin typeface="Chalkduster" charset="0"/>
              <a:ea typeface="Chalkduster" charset="0"/>
              <a:cs typeface="Chalkdus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56" y="783771"/>
            <a:ext cx="1875971" cy="18759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314" y="6309831"/>
            <a:ext cx="2982686" cy="548169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156152" y="4979185"/>
            <a:ext cx="5660753" cy="116734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 fontAlgn="base"/>
            <a:r>
              <a:rPr lang="en-US" sz="1800" b="1" dirty="0" smtClean="0"/>
              <a:t>Gonzalo Ruiz de Villa </a:t>
            </a:r>
            <a:r>
              <a:rPr lang="en-US" sz="1800" b="1" i="1" dirty="0" smtClean="0"/>
              <a:t>(@</a:t>
            </a:r>
            <a:r>
              <a:rPr lang="en-US" sz="1800" b="1" i="1" dirty="0" err="1" smtClean="0"/>
              <a:t>gruizdevilla</a:t>
            </a:r>
            <a:r>
              <a:rPr lang="en-US" sz="1800" b="1" dirty="0" smtClean="0"/>
              <a:t>)</a:t>
            </a:r>
          </a:p>
          <a:p>
            <a:pPr algn="l" fontAlgn="base"/>
            <a:r>
              <a:rPr lang="en-US" sz="1800" b="1" dirty="0" smtClean="0"/>
              <a:t>Jaime Cardona Villegas </a:t>
            </a:r>
            <a:r>
              <a:rPr lang="en-US" sz="1800" b="1" i="1" dirty="0" smtClean="0"/>
              <a:t>(@</a:t>
            </a:r>
            <a:r>
              <a:rPr lang="en-US" sz="1800" b="1" i="1" dirty="0" err="1" smtClean="0"/>
              <a:t>kmikodev</a:t>
            </a:r>
            <a:r>
              <a:rPr lang="en-US" sz="1800" b="1" i="1" dirty="0" smtClean="0"/>
              <a:t>)</a:t>
            </a:r>
          </a:p>
          <a:p>
            <a:pPr algn="l" fontAlgn="base"/>
            <a:r>
              <a:rPr lang="en-US" sz="1800" b="1" dirty="0" err="1" smtClean="0"/>
              <a:t>Jueves</a:t>
            </a:r>
            <a:r>
              <a:rPr lang="en-US" sz="1800" b="1" dirty="0" smtClean="0"/>
              <a:t> 24 de Mayo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66813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1117263" cy="2227793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Carga</a:t>
            </a:r>
            <a:r>
              <a:rPr lang="en-US" sz="8000" dirty="0" smtClean="0"/>
              <a:t> </a:t>
            </a:r>
            <a:r>
              <a:rPr lang="en-US" sz="8000" dirty="0" err="1" smtClean="0"/>
              <a:t>dinámica</a:t>
            </a:r>
            <a:r>
              <a:rPr lang="en-US" sz="8000" dirty="0" smtClean="0"/>
              <a:t> </a:t>
            </a:r>
            <a:r>
              <a:rPr lang="en-US" sz="8000" dirty="0" err="1" smtClean="0"/>
              <a:t>nivel</a:t>
            </a:r>
            <a:r>
              <a:rPr lang="en-US" sz="8000" dirty="0" smtClean="0"/>
              <a:t> EXTREMO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433559" cy="3537857"/>
          </a:xfrm>
        </p:spPr>
        <p:txBody>
          <a:bodyPr/>
          <a:lstStyle/>
          <a:p>
            <a:r>
              <a:rPr lang="en-US" sz="5400" dirty="0" smtClean="0"/>
              <a:t>Tag del </a:t>
            </a:r>
            <a:r>
              <a:rPr lang="en-US" sz="5400" dirty="0" err="1" smtClean="0"/>
              <a:t>repositorio</a:t>
            </a:r>
            <a:r>
              <a:rPr lang="en-US" sz="5400" dirty="0" smtClean="0"/>
              <a:t> 0.0.4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474" y="42212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34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114" y="4574417"/>
            <a:ext cx="8621486" cy="2065868"/>
          </a:xfrm>
        </p:spPr>
        <p:txBody>
          <a:bodyPr>
            <a:noAutofit/>
          </a:bodyPr>
          <a:lstStyle/>
          <a:p>
            <a:r>
              <a:rPr lang="en-US" sz="7200" smtClean="0"/>
              <a:t>Problemas</a:t>
            </a:r>
            <a:endParaRPr lang="en-US" sz="7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994" y="243455"/>
            <a:ext cx="4512283" cy="3457688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84212" y="685801"/>
            <a:ext cx="6108474" cy="314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 err="1" smtClean="0"/>
              <a:t>Empaquetado</a:t>
            </a:r>
            <a:endParaRPr lang="en-US" sz="5400" dirty="0" smtClean="0"/>
          </a:p>
          <a:p>
            <a:r>
              <a:rPr lang="en-US" sz="5400" dirty="0" err="1" smtClean="0"/>
              <a:t>Seguridad</a:t>
            </a:r>
            <a:endParaRPr lang="en-US" sz="5400" dirty="0" smtClean="0"/>
          </a:p>
          <a:p>
            <a:r>
              <a:rPr lang="en-US" sz="5400" dirty="0" err="1" smtClean="0"/>
              <a:t>AoT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5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437" y="5201707"/>
            <a:ext cx="8534400" cy="1507067"/>
          </a:xfrm>
        </p:spPr>
        <p:txBody>
          <a:bodyPr>
            <a:normAutofit/>
          </a:bodyPr>
          <a:lstStyle/>
          <a:p>
            <a:r>
              <a:rPr lang="en-US" sz="7200" dirty="0" smtClean="0"/>
              <a:t>MATERIAL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11160126" cy="4286250"/>
          </a:xfrm>
        </p:spPr>
        <p:txBody>
          <a:bodyPr>
            <a:normAutofit/>
          </a:bodyPr>
          <a:lstStyle/>
          <a:p>
            <a:r>
              <a:rPr lang="en-US" sz="4800" dirty="0" err="1" smtClean="0">
                <a:solidFill>
                  <a:schemeClr val="tx1">
                    <a:lumMod val="95000"/>
                  </a:schemeClr>
                </a:solidFill>
              </a:rPr>
              <a:t>Repositorio</a:t>
            </a:r>
            <a:endParaRPr lang="en-US" sz="4800" dirty="0" smtClean="0">
              <a:solidFill>
                <a:schemeClr val="tx1">
                  <a:lumMod val="95000"/>
                </a:schemeClr>
              </a:solidFill>
            </a:endParaRPr>
          </a:p>
          <a:p>
            <a:pPr lvl="1"/>
            <a:r>
              <a:rPr lang="en-US" sz="4600" dirty="0" smtClean="0">
                <a:solidFill>
                  <a:schemeClr val="tx1">
                    <a:lumMod val="95000"/>
                  </a:schemeClr>
                </a:solidFill>
                <a:hlinkClick r:id="rId2"/>
              </a:rPr>
              <a:t>https://github.com/kmikodev</a:t>
            </a:r>
            <a:endParaRPr lang="en-US" sz="4600" dirty="0" smtClean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50933"/>
            <a:ext cx="11569927" cy="1507067"/>
          </a:xfrm>
        </p:spPr>
        <p:txBody>
          <a:bodyPr/>
          <a:lstStyle/>
          <a:p>
            <a:pPr algn="ctr"/>
            <a:r>
              <a:rPr lang="en-US" smtClean="0"/>
              <a:t>preguntas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1" y="500744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8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Quienes</a:t>
            </a:r>
            <a:r>
              <a:rPr lang="en-US" dirty="0" smtClean="0"/>
              <a:t> </a:t>
            </a:r>
            <a:r>
              <a:rPr lang="en-US" dirty="0" err="1" smtClean="0"/>
              <a:t>somos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7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50933"/>
            <a:ext cx="12192000" cy="1507067"/>
          </a:xfrm>
        </p:spPr>
        <p:txBody>
          <a:bodyPr/>
          <a:lstStyle/>
          <a:p>
            <a:pPr algn="ctr"/>
            <a:r>
              <a:rPr lang="en-US" dirty="0" smtClean="0"/>
              <a:t>Hungry </a:t>
            </a:r>
            <a:r>
              <a:rPr lang="en-US" smtClean="0"/>
              <a:t>for dynamics Components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41" y="1022948"/>
            <a:ext cx="5009242" cy="432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6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98437" y="5201707"/>
            <a:ext cx="8534400" cy="1507067"/>
          </a:xfrm>
        </p:spPr>
        <p:txBody>
          <a:bodyPr>
            <a:normAutofit/>
          </a:bodyPr>
          <a:lstStyle/>
          <a:p>
            <a:r>
              <a:rPr lang="en-US" sz="7200" dirty="0" smtClean="0"/>
              <a:t>Agenda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3846" y="451031"/>
            <a:ext cx="10594428" cy="4750676"/>
          </a:xfrm>
        </p:spPr>
        <p:txBody>
          <a:bodyPr>
            <a:normAutofit/>
          </a:bodyPr>
          <a:lstStyle/>
          <a:p>
            <a:r>
              <a:rPr lang="en-US" sz="4000" dirty="0" err="1" smtClean="0"/>
              <a:t>Qué</a:t>
            </a:r>
            <a:r>
              <a:rPr lang="en-US" sz="4000" dirty="0" smtClean="0"/>
              <a:t> </a:t>
            </a:r>
            <a:r>
              <a:rPr lang="en-US" sz="4000" dirty="0" err="1"/>
              <a:t>entendemos</a:t>
            </a:r>
            <a:r>
              <a:rPr lang="en-US" sz="4000" dirty="0"/>
              <a:t> </a:t>
            </a:r>
            <a:r>
              <a:rPr lang="en-US" sz="4000" dirty="0" err="1"/>
              <a:t>por</a:t>
            </a:r>
            <a:r>
              <a:rPr lang="en-US" sz="4000" dirty="0"/>
              <a:t> </a:t>
            </a:r>
            <a:r>
              <a:rPr lang="en-US" sz="4000" dirty="0" err="1"/>
              <a:t>componentes</a:t>
            </a:r>
            <a:r>
              <a:rPr lang="en-US" sz="4000" dirty="0"/>
              <a:t> </a:t>
            </a:r>
            <a:r>
              <a:rPr lang="en-US" sz="4000" dirty="0" err="1" smtClean="0"/>
              <a:t>dinámicos</a:t>
            </a:r>
            <a:endParaRPr lang="en-US" sz="4000" dirty="0" smtClean="0"/>
          </a:p>
          <a:p>
            <a:r>
              <a:rPr lang="en-US" sz="4000" dirty="0" err="1" smtClean="0"/>
              <a:t>Conceptos</a:t>
            </a:r>
            <a:r>
              <a:rPr lang="en-US" sz="4000" dirty="0" smtClean="0"/>
              <a:t> </a:t>
            </a:r>
            <a:r>
              <a:rPr lang="en-US" sz="4000" dirty="0" err="1" smtClean="0"/>
              <a:t>básicos</a:t>
            </a:r>
            <a:endParaRPr lang="en-US" sz="4000" dirty="0"/>
          </a:p>
          <a:p>
            <a:r>
              <a:rPr lang="en-US" sz="4000" dirty="0" err="1" smtClean="0"/>
              <a:t>Tipos</a:t>
            </a:r>
            <a:r>
              <a:rPr lang="en-US" sz="4000" dirty="0" smtClean="0"/>
              <a:t> </a:t>
            </a:r>
            <a:r>
              <a:rPr lang="en-US" sz="4000" dirty="0"/>
              <a:t>de </a:t>
            </a:r>
            <a:r>
              <a:rPr lang="en-US" sz="4000" dirty="0" err="1" smtClean="0"/>
              <a:t>dinamismo</a:t>
            </a:r>
            <a:r>
              <a:rPr lang="en-US" sz="4000" dirty="0" smtClean="0"/>
              <a:t> </a:t>
            </a:r>
            <a:r>
              <a:rPr lang="en-US" sz="4000" dirty="0" err="1" smtClean="0"/>
              <a:t>sobre</a:t>
            </a:r>
            <a:r>
              <a:rPr lang="en-US" sz="4000" dirty="0" smtClean="0"/>
              <a:t> </a:t>
            </a:r>
            <a:r>
              <a:rPr lang="en-US" sz="4000" dirty="0" err="1" smtClean="0"/>
              <a:t>aplicación</a:t>
            </a:r>
            <a:r>
              <a:rPr lang="en-US" sz="4000" dirty="0" smtClean="0"/>
              <a:t> de </a:t>
            </a:r>
            <a:r>
              <a:rPr lang="en-US" sz="4000" dirty="0" err="1" smtClean="0"/>
              <a:t>ejemplo</a:t>
            </a:r>
            <a:endParaRPr lang="en-US" sz="4000" dirty="0" smtClean="0"/>
          </a:p>
          <a:p>
            <a:r>
              <a:rPr lang="en-US" sz="4000" dirty="0" err="1" smtClean="0"/>
              <a:t>Problemas</a:t>
            </a:r>
            <a:r>
              <a:rPr lang="en-US" sz="4000" dirty="0" smtClean="0"/>
              <a:t> </a:t>
            </a:r>
            <a:r>
              <a:rPr lang="en-US" sz="4000" dirty="0" err="1"/>
              <a:t>encontrados</a:t>
            </a:r>
            <a:endParaRPr lang="en-US" sz="4000" dirty="0"/>
          </a:p>
          <a:p>
            <a:r>
              <a:rPr lang="en-US" sz="4000" dirty="0" err="1" smtClean="0"/>
              <a:t>Ruegos</a:t>
            </a:r>
            <a:r>
              <a:rPr lang="en-US" sz="4000" dirty="0" smtClean="0"/>
              <a:t> </a:t>
            </a:r>
            <a:r>
              <a:rPr lang="en-US" sz="4000" dirty="0"/>
              <a:t>y </a:t>
            </a:r>
            <a:r>
              <a:rPr lang="en-US" sz="4000" dirty="0" err="1"/>
              <a:t>preguntas</a:t>
            </a:r>
            <a:endParaRPr lang="en-US" sz="4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35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3" y="4806648"/>
            <a:ext cx="6935788" cy="1507067"/>
          </a:xfrm>
        </p:spPr>
        <p:txBody>
          <a:bodyPr>
            <a:normAutofit/>
          </a:bodyPr>
          <a:lstStyle/>
          <a:p>
            <a:r>
              <a:rPr lang="en-US" sz="8800" dirty="0" smtClean="0"/>
              <a:t>¿</a:t>
            </a:r>
            <a:r>
              <a:rPr lang="en-US" sz="8800" dirty="0" err="1" smtClean="0"/>
              <a:t>Qué</a:t>
            </a:r>
            <a:r>
              <a:rPr lang="en-US" sz="8800" dirty="0" smtClean="0"/>
              <a:t> son?</a:t>
            </a:r>
            <a:endParaRPr lang="en-US" sz="8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030" y="1086512"/>
            <a:ext cx="6389914" cy="279626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600" dirty="0" err="1" smtClean="0"/>
              <a:t>Componente</a:t>
            </a:r>
            <a:r>
              <a:rPr lang="en-US" sz="3600" dirty="0" smtClean="0"/>
              <a:t> que se </a:t>
            </a:r>
            <a:r>
              <a:rPr lang="en-US" sz="3600" dirty="0" err="1" smtClean="0"/>
              <a:t>carga</a:t>
            </a:r>
            <a:r>
              <a:rPr lang="en-US" sz="3600" dirty="0" smtClean="0"/>
              <a:t> a </a:t>
            </a:r>
            <a:r>
              <a:rPr lang="en-US" sz="3600" dirty="0" err="1" smtClean="0"/>
              <a:t>petición</a:t>
            </a:r>
            <a:r>
              <a:rPr lang="en-US" sz="3600" dirty="0" smtClean="0"/>
              <a:t> y no se </a:t>
            </a:r>
            <a:r>
              <a:rPr lang="en-US" sz="3600" dirty="0" err="1" smtClean="0"/>
              <a:t>encuentra</a:t>
            </a:r>
            <a:r>
              <a:rPr lang="en-US" sz="3600" dirty="0" smtClean="0"/>
              <a:t> </a:t>
            </a:r>
            <a:r>
              <a:rPr lang="en-US" sz="3600" dirty="0" err="1" smtClean="0"/>
              <a:t>fijo</a:t>
            </a:r>
            <a:r>
              <a:rPr lang="en-US" sz="3600" dirty="0" smtClean="0"/>
              <a:t> </a:t>
            </a:r>
            <a:r>
              <a:rPr lang="en-US" sz="3600" dirty="0" err="1" smtClean="0"/>
              <a:t>en</a:t>
            </a:r>
            <a:r>
              <a:rPr lang="en-US" sz="3600" dirty="0" smtClean="0"/>
              <a:t> el layout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5" y="1456946"/>
            <a:ext cx="4390115" cy="242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71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1117263" cy="2227793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Carga</a:t>
            </a:r>
            <a:r>
              <a:rPr lang="en-US" sz="8000" dirty="0" smtClean="0"/>
              <a:t> </a:t>
            </a:r>
            <a:r>
              <a:rPr lang="en-US" sz="8000" dirty="0" err="1" smtClean="0"/>
              <a:t>dinámica</a:t>
            </a:r>
            <a:r>
              <a:rPr lang="en-US" sz="8000" dirty="0" smtClean="0"/>
              <a:t> </a:t>
            </a:r>
            <a:r>
              <a:rPr lang="en-US" sz="8000" dirty="0" err="1" smtClean="0"/>
              <a:t>nivel</a:t>
            </a:r>
            <a:r>
              <a:rPr lang="en-US" sz="8000" dirty="0" smtClean="0"/>
              <a:t> 1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1"/>
            <a:ext cx="6108474" cy="3149600"/>
          </a:xfrm>
        </p:spPr>
        <p:txBody>
          <a:bodyPr/>
          <a:lstStyle/>
          <a:p>
            <a:r>
              <a:rPr lang="en-US" sz="5400" dirty="0" smtClean="0"/>
              <a:t>Tag del </a:t>
            </a:r>
            <a:r>
              <a:rPr lang="en-US" sz="5400" dirty="0" err="1" smtClean="0"/>
              <a:t>repositorio</a:t>
            </a:r>
            <a:r>
              <a:rPr lang="en-US" sz="5400" dirty="0" smtClean="0"/>
              <a:t> 0.0.2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028" y="279401"/>
            <a:ext cx="4064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24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66" y="0"/>
            <a:ext cx="8534400" cy="1507067"/>
          </a:xfrm>
        </p:spPr>
        <p:txBody>
          <a:bodyPr/>
          <a:lstStyle/>
          <a:p>
            <a:r>
              <a:rPr lang="en-US" dirty="0" err="1" smtClean="0"/>
              <a:t>Conceptos</a:t>
            </a:r>
            <a:r>
              <a:rPr lang="en-US" dirty="0" smtClean="0"/>
              <a:t> </a:t>
            </a:r>
            <a:r>
              <a:rPr lang="en-US" dirty="0" err="1" smtClean="0"/>
              <a:t>previos</a:t>
            </a:r>
            <a:r>
              <a:rPr lang="en-US" dirty="0"/>
              <a:t> </a:t>
            </a:r>
            <a:r>
              <a:rPr lang="en-US" dirty="0" smtClean="0"/>
              <a:t>I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06245" y="1752804"/>
            <a:ext cx="10674351" cy="4665133"/>
          </a:xfrm>
        </p:spPr>
        <p:txBody>
          <a:bodyPr>
            <a:normAutofit/>
          </a:bodyPr>
          <a:lstStyle/>
          <a:p>
            <a:r>
              <a:rPr lang="en-US" sz="3400" dirty="0"/>
              <a:t>Entry components:</a:t>
            </a:r>
          </a:p>
          <a:p>
            <a:pPr lvl="1"/>
            <a:r>
              <a:rPr lang="en-US" dirty="0" err="1"/>
              <a:t>Componente</a:t>
            </a:r>
            <a:r>
              <a:rPr lang="en-US" dirty="0"/>
              <a:t> que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añadido</a:t>
            </a:r>
            <a:r>
              <a:rPr lang="en-US" dirty="0"/>
              <a:t> de </a:t>
            </a:r>
            <a:r>
              <a:rPr lang="en-US" dirty="0" err="1"/>
              <a:t>manera</a:t>
            </a:r>
            <a:r>
              <a:rPr lang="en-US" dirty="0"/>
              <a:t> </a:t>
            </a:r>
            <a:r>
              <a:rPr lang="en-US" dirty="0" err="1"/>
              <a:t>imperativa</a:t>
            </a:r>
            <a:r>
              <a:rPr lang="en-US" dirty="0"/>
              <a:t> (no se </a:t>
            </a:r>
            <a:r>
              <a:rPr lang="en-US" dirty="0" err="1"/>
              <a:t>encuentra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template)</a:t>
            </a:r>
          </a:p>
          <a:p>
            <a:r>
              <a:rPr lang="en-US" sz="3400" dirty="0" err="1"/>
              <a:t>ComponentFactoryResolver</a:t>
            </a:r>
            <a:endParaRPr lang="en-US" sz="3400" dirty="0"/>
          </a:p>
          <a:p>
            <a:pPr lvl="1"/>
            <a:r>
              <a:rPr lang="en-US" dirty="0" err="1" smtClean="0"/>
              <a:t>Servicio</a:t>
            </a:r>
            <a:r>
              <a:rPr lang="en-US" dirty="0" smtClean="0"/>
              <a:t> que </a:t>
            </a:r>
            <a:r>
              <a:rPr lang="en-US" dirty="0" err="1"/>
              <a:t>usamos</a:t>
            </a:r>
            <a:r>
              <a:rPr lang="en-US" dirty="0"/>
              <a:t> para </a:t>
            </a:r>
            <a:r>
              <a:rPr lang="en-US" dirty="0" err="1"/>
              <a:t>obtener</a:t>
            </a:r>
            <a:r>
              <a:rPr lang="en-US" dirty="0"/>
              <a:t> la </a:t>
            </a:r>
            <a:r>
              <a:rPr lang="en-US" dirty="0" err="1" smtClean="0"/>
              <a:t>factoría</a:t>
            </a:r>
            <a:r>
              <a:rPr lang="en-US" dirty="0" smtClean="0"/>
              <a:t> </a:t>
            </a:r>
            <a:r>
              <a:rPr lang="en-US" dirty="0"/>
              <a:t>de </a:t>
            </a:r>
            <a:r>
              <a:rPr lang="en-US" dirty="0" err="1"/>
              <a:t>componentes</a:t>
            </a:r>
            <a:r>
              <a:rPr lang="en-US" dirty="0"/>
              <a:t> </a:t>
            </a:r>
            <a:r>
              <a:rPr lang="en-US" dirty="0" err="1"/>
              <a:t>mediante</a:t>
            </a:r>
            <a:r>
              <a:rPr lang="en-US" dirty="0"/>
              <a:t> la </a:t>
            </a:r>
            <a:r>
              <a:rPr lang="en-US" dirty="0" err="1"/>
              <a:t>clase</a:t>
            </a:r>
            <a:r>
              <a:rPr lang="en-US" dirty="0"/>
              <a:t> de un </a:t>
            </a:r>
            <a:r>
              <a:rPr lang="en-US" dirty="0" err="1"/>
              <a:t>componente</a:t>
            </a:r>
            <a:r>
              <a:rPr lang="en-US" dirty="0"/>
              <a:t>.</a:t>
            </a:r>
          </a:p>
          <a:p>
            <a:pPr marL="285750" lvl="1"/>
            <a:r>
              <a:rPr lang="en-US" sz="3400" dirty="0" err="1"/>
              <a:t>ComponentFactory</a:t>
            </a:r>
            <a:endParaRPr lang="en-US" sz="3400" dirty="0"/>
          </a:p>
          <a:p>
            <a:pPr marL="742950" lvl="2"/>
            <a:r>
              <a:rPr lang="en-US" sz="1800" dirty="0"/>
              <a:t>No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más</a:t>
            </a:r>
            <a:r>
              <a:rPr lang="en-US" sz="1800" dirty="0"/>
              <a:t> que </a:t>
            </a:r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 smtClean="0"/>
              <a:t>factoría</a:t>
            </a:r>
            <a:r>
              <a:rPr lang="en-US" sz="1800" dirty="0" smtClean="0"/>
              <a:t> </a:t>
            </a:r>
            <a:r>
              <a:rPr lang="en-US" sz="1800" dirty="0"/>
              <a:t>de </a:t>
            </a:r>
            <a:r>
              <a:rPr lang="en-US" sz="1800" dirty="0" err="1"/>
              <a:t>componentes</a:t>
            </a:r>
            <a:r>
              <a:rPr lang="en-US" sz="1800" dirty="0"/>
              <a:t>; el </a:t>
            </a:r>
            <a:r>
              <a:rPr lang="en-US" sz="1800" dirty="0" err="1"/>
              <a:t>nombre</a:t>
            </a:r>
            <a:r>
              <a:rPr lang="en-US" sz="1800" dirty="0"/>
              <a:t>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autoexplicativo</a:t>
            </a:r>
            <a:r>
              <a:rPr lang="en-US" sz="1800" dirty="0"/>
              <a:t>. 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una</a:t>
            </a:r>
            <a:r>
              <a:rPr lang="en-US" sz="1800" dirty="0"/>
              <a:t> forma </a:t>
            </a:r>
            <a:r>
              <a:rPr lang="en-US" sz="1800" dirty="0" err="1"/>
              <a:t>muy</a:t>
            </a:r>
            <a:r>
              <a:rPr lang="en-US" sz="1800" dirty="0"/>
              <a:t> </a:t>
            </a:r>
            <a:r>
              <a:rPr lang="en-US" sz="1800" dirty="0" err="1"/>
              <a:t>poderosa</a:t>
            </a:r>
            <a:r>
              <a:rPr lang="en-US" sz="1800" dirty="0"/>
              <a:t> de </a:t>
            </a:r>
            <a:r>
              <a:rPr lang="en-US" sz="1800" dirty="0" err="1"/>
              <a:t>agregar</a:t>
            </a:r>
            <a:r>
              <a:rPr lang="en-US" sz="1800" dirty="0"/>
              <a:t> </a:t>
            </a:r>
            <a:r>
              <a:rPr lang="en-US" sz="1800" dirty="0" err="1"/>
              <a:t>componentes</a:t>
            </a:r>
            <a:r>
              <a:rPr lang="en-US" sz="1800" dirty="0"/>
              <a:t> </a:t>
            </a:r>
            <a:r>
              <a:rPr lang="en-US" sz="1800" dirty="0" err="1"/>
              <a:t>dinámicamente</a:t>
            </a:r>
            <a:r>
              <a:rPr lang="en-US" sz="1800" dirty="0"/>
              <a:t> a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aplicación</a:t>
            </a:r>
            <a:endParaRPr lang="en-US" sz="1800" dirty="0"/>
          </a:p>
          <a:p>
            <a:pPr marL="285750" lvl="1"/>
            <a:r>
              <a:rPr lang="en-US" sz="3400" dirty="0" err="1"/>
              <a:t>ComponentRef</a:t>
            </a:r>
            <a:endParaRPr lang="en-US" sz="3400" dirty="0"/>
          </a:p>
          <a:p>
            <a:pPr marL="742950" lvl="2"/>
            <a:r>
              <a:rPr lang="en-US" sz="1800" dirty="0" err="1" smtClean="0"/>
              <a:t>Contiene</a:t>
            </a:r>
            <a:r>
              <a:rPr lang="en-US" sz="1800" dirty="0" smtClean="0"/>
              <a:t> </a:t>
            </a:r>
            <a:r>
              <a:rPr lang="en-US" sz="1800" dirty="0"/>
              <a:t>la </a:t>
            </a:r>
            <a:r>
              <a:rPr lang="en-US" sz="1800" dirty="0" err="1"/>
              <a:t>instancia</a:t>
            </a:r>
            <a:r>
              <a:rPr lang="en-US" sz="1800" dirty="0"/>
              <a:t> de un </a:t>
            </a:r>
            <a:r>
              <a:rPr lang="en-US" sz="1800" dirty="0" err="1"/>
              <a:t>componente</a:t>
            </a:r>
            <a:r>
              <a:rPr lang="en-US" sz="1800" dirty="0"/>
              <a:t> </a:t>
            </a:r>
            <a:r>
              <a:rPr lang="en-US" sz="1800" dirty="0" err="1"/>
              <a:t>creado</a:t>
            </a:r>
            <a:r>
              <a:rPr lang="en-US" sz="1800" dirty="0"/>
              <a:t> </a:t>
            </a:r>
            <a:r>
              <a:rPr lang="en-US" sz="1800" dirty="0" err="1"/>
              <a:t>dinámicamente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72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5350933"/>
            <a:ext cx="8534400" cy="1507067"/>
          </a:xfrm>
        </p:spPr>
        <p:txBody>
          <a:bodyPr/>
          <a:lstStyle/>
          <a:p>
            <a:r>
              <a:rPr lang="en-US" dirty="0" err="1" smtClean="0"/>
              <a:t>Conceptos</a:t>
            </a:r>
            <a:r>
              <a:rPr lang="en-US" dirty="0" smtClean="0"/>
              <a:t> </a:t>
            </a:r>
            <a:r>
              <a:rPr lang="en-US" dirty="0" err="1" smtClean="0"/>
              <a:t>previos</a:t>
            </a:r>
            <a:r>
              <a:rPr lang="en-US" dirty="0"/>
              <a:t> </a:t>
            </a:r>
            <a:r>
              <a:rPr lang="en-US" dirty="0" smtClean="0"/>
              <a:t>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808" y="659512"/>
            <a:ext cx="10645902" cy="5243512"/>
          </a:xfrm>
        </p:spPr>
        <p:txBody>
          <a:bodyPr>
            <a:normAutofit/>
          </a:bodyPr>
          <a:lstStyle/>
          <a:p>
            <a:pPr marL="285750" lvl="1"/>
            <a:r>
              <a:rPr lang="en-US" sz="3300" dirty="0"/>
              <a:t>Compiler</a:t>
            </a:r>
          </a:p>
          <a:p>
            <a:pPr lvl="1"/>
            <a:r>
              <a:rPr lang="en-US" dirty="0" err="1"/>
              <a:t>Servicio</a:t>
            </a:r>
            <a:r>
              <a:rPr lang="en-US" dirty="0"/>
              <a:t> de </a:t>
            </a:r>
            <a:r>
              <a:rPr lang="en-US" dirty="0" err="1"/>
              <a:t>bajo</a:t>
            </a:r>
            <a:r>
              <a:rPr lang="en-US" dirty="0"/>
              <a:t> </a:t>
            </a:r>
            <a:r>
              <a:rPr lang="en-US" dirty="0" err="1"/>
              <a:t>nivel</a:t>
            </a:r>
            <a:r>
              <a:rPr lang="en-US" dirty="0"/>
              <a:t> para </a:t>
            </a:r>
            <a:r>
              <a:rPr lang="en-US" dirty="0" err="1"/>
              <a:t>ejecutar</a:t>
            </a:r>
            <a:r>
              <a:rPr lang="en-US" dirty="0"/>
              <a:t> el </a:t>
            </a:r>
            <a:r>
              <a:rPr lang="en-US" dirty="0" err="1"/>
              <a:t>compilador</a:t>
            </a:r>
            <a:r>
              <a:rPr lang="en-US" dirty="0"/>
              <a:t> angular </a:t>
            </a:r>
            <a:r>
              <a:rPr lang="en-US" dirty="0" err="1"/>
              <a:t>durante</a:t>
            </a:r>
            <a:r>
              <a:rPr lang="en-US" dirty="0"/>
              <a:t> el </a:t>
            </a:r>
            <a:r>
              <a:rPr lang="en-US" dirty="0" err="1"/>
              <a:t>tiempo</a:t>
            </a:r>
            <a:r>
              <a:rPr lang="en-US" dirty="0"/>
              <a:t> de </a:t>
            </a:r>
            <a:r>
              <a:rPr lang="en-US" dirty="0" err="1"/>
              <a:t>ejecución</a:t>
            </a:r>
            <a:r>
              <a:rPr lang="en-US" dirty="0"/>
              <a:t> y </a:t>
            </a:r>
            <a:r>
              <a:rPr lang="en-US" dirty="0" err="1"/>
              <a:t>crear</a:t>
            </a:r>
            <a:r>
              <a:rPr lang="en-US" dirty="0"/>
              <a:t> </a:t>
            </a:r>
            <a:r>
              <a:rPr lang="en-US" dirty="0" err="1"/>
              <a:t>ComponentFactory</a:t>
            </a:r>
            <a:r>
              <a:rPr lang="en-US" dirty="0"/>
              <a:t> que </a:t>
            </a:r>
            <a:r>
              <a:rPr lang="en-US" dirty="0" err="1"/>
              <a:t>luego</a:t>
            </a:r>
            <a:r>
              <a:rPr lang="en-US" dirty="0"/>
              <a:t> se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usar</a:t>
            </a:r>
            <a:r>
              <a:rPr lang="en-US" dirty="0"/>
              <a:t> para </a:t>
            </a:r>
            <a:r>
              <a:rPr lang="en-US" dirty="0" err="1"/>
              <a:t>crear</a:t>
            </a:r>
            <a:r>
              <a:rPr lang="en-US" dirty="0"/>
              <a:t> y </a:t>
            </a:r>
            <a:r>
              <a:rPr lang="en-US" dirty="0" err="1"/>
              <a:t>renderizar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instancia</a:t>
            </a:r>
            <a:r>
              <a:rPr lang="en-US" dirty="0"/>
              <a:t> </a:t>
            </a:r>
            <a:r>
              <a:rPr lang="en-US" dirty="0" smtClean="0"/>
              <a:t>del </a:t>
            </a:r>
            <a:r>
              <a:rPr lang="en-US" dirty="0" err="1"/>
              <a:t>c</a:t>
            </a:r>
            <a:r>
              <a:rPr lang="en-US" dirty="0" err="1" smtClean="0"/>
              <a:t>omponente</a:t>
            </a:r>
            <a:r>
              <a:rPr lang="en-US" dirty="0"/>
              <a:t>.</a:t>
            </a:r>
          </a:p>
          <a:p>
            <a:r>
              <a:rPr lang="en-US" sz="3300" dirty="0" err="1" smtClean="0"/>
              <a:t>ElementRef</a:t>
            </a:r>
            <a:endParaRPr lang="en-US" sz="3300" dirty="0"/>
          </a:p>
          <a:p>
            <a:pPr lvl="1"/>
            <a:r>
              <a:rPr lang="en-US" dirty="0" err="1" smtClean="0"/>
              <a:t>Permite</a:t>
            </a:r>
            <a:r>
              <a:rPr lang="en-US" dirty="0" smtClean="0"/>
              <a:t> </a:t>
            </a:r>
            <a:r>
              <a:rPr lang="en-US" dirty="0"/>
              <a:t>el </a:t>
            </a:r>
            <a:r>
              <a:rPr lang="en-US" dirty="0" err="1"/>
              <a:t>acceso</a:t>
            </a:r>
            <a:r>
              <a:rPr lang="en-US" dirty="0"/>
              <a:t> </a:t>
            </a:r>
            <a:r>
              <a:rPr lang="en-US" dirty="0" err="1"/>
              <a:t>directo</a:t>
            </a:r>
            <a:r>
              <a:rPr lang="en-US" dirty="0"/>
              <a:t> al </a:t>
            </a:r>
            <a:r>
              <a:rPr lang="en-US" dirty="0" smtClean="0"/>
              <a:t>DOM</a:t>
            </a:r>
          </a:p>
          <a:p>
            <a:r>
              <a:rPr lang="en-US" sz="3300" dirty="0" err="1"/>
              <a:t>ApplicationRef</a:t>
            </a:r>
            <a:endParaRPr lang="en-US" sz="3300" dirty="0"/>
          </a:p>
          <a:p>
            <a:pPr lvl="1"/>
            <a:r>
              <a:rPr lang="en-US" dirty="0" err="1"/>
              <a:t>R</a:t>
            </a:r>
            <a:r>
              <a:rPr lang="en-US" dirty="0" err="1" smtClean="0"/>
              <a:t>eferencia</a:t>
            </a:r>
            <a:r>
              <a:rPr lang="en-US" dirty="0" smtClean="0"/>
              <a:t> </a:t>
            </a:r>
            <a:r>
              <a:rPr lang="en-US" dirty="0"/>
              <a:t>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aplicación</a:t>
            </a:r>
            <a:r>
              <a:rPr lang="en-US" dirty="0"/>
              <a:t> </a:t>
            </a:r>
            <a:r>
              <a:rPr lang="en-US" dirty="0" smtClean="0"/>
              <a:t>angular</a:t>
            </a:r>
          </a:p>
          <a:p>
            <a:r>
              <a:rPr lang="en-US" sz="3300" dirty="0" err="1" smtClean="0"/>
              <a:t>ViewRef</a:t>
            </a:r>
            <a:endParaRPr lang="en-US" sz="3300" dirty="0" smtClean="0"/>
          </a:p>
          <a:p>
            <a:pPr lvl="1"/>
            <a:endParaRPr lang="en-US" dirty="0" smtClean="0"/>
          </a:p>
          <a:p>
            <a:pPr lvl="1"/>
            <a:endParaRPr lang="en-US" sz="2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1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1117263" cy="2227793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Carga</a:t>
            </a:r>
            <a:r>
              <a:rPr lang="en-US" sz="8000" dirty="0" smtClean="0"/>
              <a:t> </a:t>
            </a:r>
            <a:r>
              <a:rPr lang="en-US" sz="8000" dirty="0" err="1" smtClean="0"/>
              <a:t>dinámica</a:t>
            </a:r>
            <a:r>
              <a:rPr lang="en-US" sz="8000" dirty="0" smtClean="0"/>
              <a:t> </a:t>
            </a:r>
            <a:r>
              <a:rPr lang="en-US" sz="8000" dirty="0" err="1" smtClean="0"/>
              <a:t>nivel</a:t>
            </a:r>
            <a:r>
              <a:rPr lang="en-US" sz="8000" dirty="0" smtClean="0"/>
              <a:t> 2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215845" cy="3624943"/>
          </a:xfrm>
        </p:spPr>
        <p:txBody>
          <a:bodyPr/>
          <a:lstStyle/>
          <a:p>
            <a:r>
              <a:rPr lang="en-US" sz="5400" dirty="0" smtClean="0"/>
              <a:t>Tag del </a:t>
            </a:r>
            <a:r>
              <a:rPr lang="en-US" sz="5400" dirty="0" err="1" smtClean="0"/>
              <a:t>repositorio</a:t>
            </a:r>
            <a:r>
              <a:rPr lang="en-US" sz="5400" dirty="0" smtClean="0"/>
              <a:t> 0.0.3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286" y="370200"/>
            <a:ext cx="4203246" cy="394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8077</TotalTime>
  <Words>166</Words>
  <Application>Microsoft Macintosh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Chalkduster</vt:lpstr>
      <vt:lpstr>Wingdings 3</vt:lpstr>
      <vt:lpstr>Office Theme</vt:lpstr>
      <vt:lpstr>Componentes dinámicos</vt:lpstr>
      <vt:lpstr>Quienes somos</vt:lpstr>
      <vt:lpstr>Hungry for dynamics Components</vt:lpstr>
      <vt:lpstr>Agenda</vt:lpstr>
      <vt:lpstr>¿Qué son?</vt:lpstr>
      <vt:lpstr>Carga dinámica nivel 1</vt:lpstr>
      <vt:lpstr>Conceptos previos I</vt:lpstr>
      <vt:lpstr>Conceptos previos II</vt:lpstr>
      <vt:lpstr>Carga dinámica nivel 2</vt:lpstr>
      <vt:lpstr>Carga dinámica nivel EXTREMO</vt:lpstr>
      <vt:lpstr>Problemas</vt:lpstr>
      <vt:lpstr>MATERIAL</vt:lpstr>
      <vt:lpstr>preguntas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Components</dc:title>
  <dc:creator>Jaime Humberto Cardona Villegas</dc:creator>
  <cp:lastModifiedBy>Jaime Humberto Cardona Villegas</cp:lastModifiedBy>
  <cp:revision>24</cp:revision>
  <dcterms:created xsi:type="dcterms:W3CDTF">2018-05-12T13:44:53Z</dcterms:created>
  <dcterms:modified xsi:type="dcterms:W3CDTF">2018-05-22T07:31:29Z</dcterms:modified>
</cp:coreProperties>
</file>

<file path=docProps/thumbnail.jpeg>
</file>